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997D75-6E67-40DD-9FFD-C60E62610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7F0EB4B-F55A-454B-8A05-5E7287B19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A8BCCC-4328-4DB2-9DA0-77C090F6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D25F34-C6D7-4F8F-8AA6-F1CD9F11F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2343FA-0C9A-4041-8B09-E242EB744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9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313F33-7314-421D-A894-D25386CBB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FD11273-D73F-44F9-9407-1CB0D33BE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8EF08A-6E44-4FF9-8CF9-49ACD52C6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A30416-17ED-47D7-9C48-FCC21DD56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E535D1-A8AF-46A3-941E-7CBBDC6D3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21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1C90052-1D20-4ED9-BF4E-5E54BADC6F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F46926D-FB5D-41A8-9261-C6BA05ED08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677153-89C0-44C1-AF46-D2E34E43B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4145B3-86A8-48E3-8449-348E0E575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4C8361-12F4-4094-ACEC-A39BF5A94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69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A65372-BE42-4183-9ACB-EFC81928F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108EC7-1314-4BDF-8314-179ACCB2B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D5B105-BFC3-46A2-94AE-FB9CDD44A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D9081B-BA20-4B9A-8BB0-11F39017D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E4C82B-A980-40DA-B4EA-AB1607C49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1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36FC2A-B390-4D79-B92E-F557A3094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043C0C-8FBB-4B29-8958-78363D438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C2A5D5-9017-4DAC-A8B5-63E5CE558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5F6F9F-EFFD-4321-B274-BABDFBDCA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88806B-404D-4108-BF70-B96F3E0BD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16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8ECC04-97CD-4AF3-9F50-3476ECAE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9F3109-AA4E-45B5-BCCD-6870B5FBF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255DFB-303D-4F44-8BA1-D286923F8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409F46-E190-4A9B-A4BF-08565CC4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AAF989-9FA2-4748-846B-F0E202C7D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DAAB81-4029-45B4-A2E0-23A8BBB14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96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DCAE91-902C-4918-8885-4B66C94EB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A068D9-C011-4BD6-BE37-67CA1693F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6B7A64B-52E8-4E6E-AFAF-B58DE355A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CDE1CCD-3B17-48F5-8163-D6AECC705A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9666512-7E80-4FA3-B4AC-67D9E92AF6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F49D55F-CC5F-49C2-B124-D5114E89E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13EE10C-CDC7-4455-8726-9689DAC56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4A9A36A-9490-4B7C-9521-24CB440E4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32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820E90-9BD9-4816-AAC1-AD977E2EE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17680E2-DD56-4526-A84B-7ECA25B4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8005D93-4BA1-402F-9237-4F5CB7A8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8DDB94-BC49-434F-AE0D-BCB9D4118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53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83A8D4B-377A-4BCB-8F56-F3CEC5C79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E4C1AA6-CE5C-4E7F-B614-5DBAA7676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E7444A8-C357-4B1D-849E-593FBF4CB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66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12A6D3-0118-41E7-AF5A-B7C9CB750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20A311-B247-486B-A761-32CDE2E52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752B7B-9256-4EAE-93C7-495772A4D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E37BA9-72F4-4972-B044-B94A2C7A3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AA9D2C-0BDD-4FE0-BB7D-4B389045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7A458D-5035-498A-8F5A-5922672A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308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E730DD-5359-4BB5-86F0-2D3AD3784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C18B936-4FD8-4F44-B412-08E49DB7DE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E6EC7C-BC13-486C-9B6C-C1D083F20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08D3-F24B-4B59-BC8E-B470AAAB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5ABB70-DB37-4D9D-B7FD-D769F3D5E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C41ABB-67D7-408C-9228-31A798BF8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41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FEB3563-D304-4ED4-AAEC-E20AFCB27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044D489-83E1-47C6-A29C-54CBC14BE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98EDC5-EEC1-4CDC-9C77-5A8E13D64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99250-D5D8-4000-B4AD-6D30DB0538B5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6730E-B1F0-42FE-B79C-419B7873D8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51F5E1-B3D0-491B-9C04-C291F20D0F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06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EB8DF36-A200-4006-BEA7-36708395E286}"/>
              </a:ext>
            </a:extLst>
          </p:cNvPr>
          <p:cNvSpPr/>
          <p:nvPr/>
        </p:nvSpPr>
        <p:spPr>
          <a:xfrm>
            <a:off x="443346" y="147783"/>
            <a:ext cx="2052000" cy="7200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>
                <a:solidFill>
                  <a:schemeClr val="lt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中学生</a:t>
            </a:r>
            <a:r>
              <a:rPr kumimoji="1" lang="ja-JP" altLang="ja-JP" sz="1800" b="1" dirty="0">
                <a:solidFill>
                  <a:schemeClr val="lt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の部</a:t>
            </a:r>
            <a:endParaRPr lang="ja-JP" altLang="ja-JP" sz="1800" b="1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800" b="1">
                <a:solidFill>
                  <a:schemeClr val="lt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（１人</a:t>
            </a:r>
            <a:r>
              <a:rPr kumimoji="1" lang="ja-JP" altLang="en-US" sz="1800" b="1" dirty="0">
                <a:solidFill>
                  <a:schemeClr val="lt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１点</a:t>
            </a:r>
            <a:r>
              <a:rPr kumimoji="1" lang="ja-JP" altLang="ja-JP" sz="1800" b="1" dirty="0">
                <a:solidFill>
                  <a:schemeClr val="lt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）</a:t>
            </a:r>
            <a:endParaRPr kumimoji="1" lang="en-US" altLang="ja-JP" sz="1800" b="1" dirty="0">
              <a:solidFill>
                <a:schemeClr val="lt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12AB2B-23F5-4DD3-81C8-B5A9A7F01E0C}"/>
              </a:ext>
            </a:extLst>
          </p:cNvPr>
          <p:cNvSpPr txBox="1"/>
          <p:nvPr/>
        </p:nvSpPr>
        <p:spPr>
          <a:xfrm>
            <a:off x="2531718" y="204769"/>
            <a:ext cx="7213600" cy="565146"/>
          </a:xfrm>
          <a:prstGeom prst="rect">
            <a:avLst/>
          </a:prstGeom>
          <a:noFill/>
        </p:spPr>
        <p:txBody>
          <a:bodyPr wrap="square" lIns="72000" tIns="36000" rIns="72000" bIns="36000" rtlCol="0" anchor="ctr" anchorCtr="0">
            <a:spAutoFit/>
          </a:bodyPr>
          <a:lstStyle/>
          <a:p>
            <a:r>
              <a:rPr kumimoji="1" lang="ja-JP" altLang="en-US" sz="3200" b="1" dirty="0">
                <a:solidFill>
                  <a:schemeClr val="accent6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おいしいメニューコンクール応募用紙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30A96037-6094-4768-8036-2388677A0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824969"/>
              </p:ext>
            </p:extLst>
          </p:nvPr>
        </p:nvGraphicFramePr>
        <p:xfrm>
          <a:off x="443346" y="995349"/>
          <a:ext cx="5792178" cy="324000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781562">
                  <a:extLst>
                    <a:ext uri="{9D8B030D-6E8A-4147-A177-3AD203B41FA5}">
                      <a16:colId xmlns:a16="http://schemas.microsoft.com/office/drawing/2014/main" val="1240972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79063997"/>
                    </a:ext>
                  </a:extLst>
                </a:gridCol>
                <a:gridCol w="414317">
                  <a:extLst>
                    <a:ext uri="{9D8B030D-6E8A-4147-A177-3AD203B41FA5}">
                      <a16:colId xmlns:a16="http://schemas.microsoft.com/office/drawing/2014/main" val="313638685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408299430"/>
                    </a:ext>
                  </a:extLst>
                </a:gridCol>
                <a:gridCol w="414317">
                  <a:extLst>
                    <a:ext uri="{9D8B030D-6E8A-4147-A177-3AD203B41FA5}">
                      <a16:colId xmlns:a16="http://schemas.microsoft.com/office/drawing/2014/main" val="271541370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093393505"/>
                    </a:ext>
                  </a:extLst>
                </a:gridCol>
                <a:gridCol w="510990">
                  <a:extLst>
                    <a:ext uri="{9D8B030D-6E8A-4147-A177-3AD203B41FA5}">
                      <a16:colId xmlns:a16="http://schemas.microsoft.com/office/drawing/2014/main" val="2922764895"/>
                    </a:ext>
                  </a:extLst>
                </a:gridCol>
                <a:gridCol w="510992">
                  <a:extLst>
                    <a:ext uri="{9D8B030D-6E8A-4147-A177-3AD203B41FA5}">
                      <a16:colId xmlns:a16="http://schemas.microsoft.com/office/drawing/2014/main" val="471829758"/>
                    </a:ext>
                  </a:extLst>
                </a:gridCol>
              </a:tblGrid>
              <a:tr h="320000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１．学校名</a:t>
                      </a:r>
                    </a:p>
                  </a:txBody>
                  <a:tcPr marL="72000" marR="72000" marT="36000" marB="3600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小学校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209379"/>
                  </a:ext>
                </a:extLst>
              </a:tr>
              <a:tr h="320000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２．学年・クラス</a:t>
                      </a:r>
                    </a:p>
                  </a:txBody>
                  <a:tcPr marL="72000" marR="72000" marT="36000" marB="3600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組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出席番号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番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141738"/>
                  </a:ext>
                </a:extLst>
              </a:tr>
              <a:tr h="24000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３．氏名</a:t>
                      </a:r>
                    </a:p>
                  </a:txBody>
                  <a:tcPr marL="72000" marR="72000" marT="36000" marB="3600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フリガナ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27583"/>
                  </a:ext>
                </a:extLst>
              </a:tr>
              <a:tr h="3200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３．氏名</a:t>
                      </a: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180000" marR="18000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911451"/>
                  </a:ext>
                </a:extLst>
              </a:tr>
              <a:tr h="3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４．料理のタイトル</a:t>
                      </a:r>
                    </a:p>
                  </a:txBody>
                  <a:tcPr marL="72000" marR="72000" marT="36000" marB="3600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886477"/>
                  </a:ext>
                </a:extLst>
              </a:tr>
              <a:tr h="320000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５．使用した乾物食材</a:t>
                      </a:r>
                    </a:p>
                  </a:txBody>
                  <a:tcPr marL="72000" marR="72000" marT="36000" marB="3600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226078"/>
                  </a:ext>
                </a:extLst>
              </a:tr>
              <a:tr h="320000">
                <a:tc gridSpan="8"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６．この料理をアピールしてください！</a:t>
                      </a:r>
                    </a:p>
                  </a:txBody>
                  <a:tcPr marL="72000" marR="72000" marT="36000" marB="3600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066255"/>
                  </a:ext>
                </a:extLst>
              </a:tr>
              <a:tr h="1080000">
                <a:tc gridSpan="8"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32501"/>
                  </a:ext>
                </a:extLst>
              </a:tr>
            </a:tbl>
          </a:graphicData>
        </a:graphic>
      </p:graphicFrame>
      <p:graphicFrame>
        <p:nvGraphicFramePr>
          <p:cNvPr id="11" name="表 11">
            <a:extLst>
              <a:ext uri="{FF2B5EF4-FFF2-40B4-BE49-F238E27FC236}">
                <a16:creationId xmlns:a16="http://schemas.microsoft.com/office/drawing/2014/main" id="{911B6116-63E0-4714-A60C-893C0E02BC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142584"/>
              </p:ext>
            </p:extLst>
          </p:nvPr>
        </p:nvGraphicFramePr>
        <p:xfrm>
          <a:off x="443346" y="4394523"/>
          <a:ext cx="11340000" cy="22680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815103">
                  <a:extLst>
                    <a:ext uri="{9D8B030D-6E8A-4147-A177-3AD203B41FA5}">
                      <a16:colId xmlns:a16="http://schemas.microsoft.com/office/drawing/2014/main" val="3142936450"/>
                    </a:ext>
                  </a:extLst>
                </a:gridCol>
                <a:gridCol w="5524897">
                  <a:extLst>
                    <a:ext uri="{9D8B030D-6E8A-4147-A177-3AD203B41FA5}">
                      <a16:colId xmlns:a16="http://schemas.microsoft.com/office/drawing/2014/main" val="1871408671"/>
                    </a:ext>
                  </a:extLst>
                </a:gridCol>
              </a:tblGrid>
              <a:tr h="312827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材料：４人分の分量（ｇまたは目安量）　例：切り干し大根／１袋（</a:t>
                      </a:r>
                      <a:r>
                        <a:rPr kumimoji="1" lang="en-US" altLang="ja-JP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ｇ）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作り方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160936"/>
                  </a:ext>
                </a:extLst>
              </a:tr>
              <a:tr h="1955173"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547022"/>
                  </a:ext>
                </a:extLst>
              </a:tr>
            </a:tbl>
          </a:graphicData>
        </a:graphic>
      </p:graphicFrame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3E93923-F47F-29E0-55FC-5C1845D7CF52}"/>
              </a:ext>
            </a:extLst>
          </p:cNvPr>
          <p:cNvGrpSpPr/>
          <p:nvPr/>
        </p:nvGrpSpPr>
        <p:grpSpPr>
          <a:xfrm>
            <a:off x="6382327" y="995349"/>
            <a:ext cx="5401019" cy="3240000"/>
            <a:chOff x="6382327" y="995349"/>
            <a:chExt cx="5401019" cy="324000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5B06BC2-68B0-4A5A-8579-3CC141E2F3E6}"/>
                </a:ext>
              </a:extLst>
            </p:cNvPr>
            <p:cNvSpPr/>
            <p:nvPr/>
          </p:nvSpPr>
          <p:spPr>
            <a:xfrm>
              <a:off x="6382327" y="995349"/>
              <a:ext cx="5401019" cy="3240000"/>
            </a:xfrm>
            <a:prstGeom prst="rect">
              <a:avLst/>
            </a:prstGeom>
            <a:solidFill>
              <a:schemeClr val="bg1"/>
            </a:solidFill>
            <a:ln w="25400" cmpd="sng">
              <a:solidFill>
                <a:schemeClr val="accent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E67001D4-065B-4462-BC8E-B2DE600F54B1}"/>
                </a:ext>
              </a:extLst>
            </p:cNvPr>
            <p:cNvSpPr txBox="1"/>
            <p:nvPr/>
          </p:nvSpPr>
          <p:spPr>
            <a:xfrm>
              <a:off x="6456217" y="1109627"/>
              <a:ext cx="3564000" cy="1538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72000" tIns="0" rIns="72000" bIns="0" rtlCol="0" anchor="ctr" anchorCtr="0">
              <a:spAutoFit/>
            </a:bodyPr>
            <a:lstStyle/>
            <a:p>
              <a:pPr algn="l"/>
              <a:r>
                <a:rPr kumimoji="1" lang="ja-JP" altLang="en-US" sz="1000" dirty="0">
                  <a:solidFill>
                    <a:schemeClr val="accent6">
                      <a:lumMod val="75000"/>
                    </a:schemeClr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この枠に料理の画像や絵を貼付けてください。</a:t>
              </a: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61FD9A54-2C0F-4AD3-9C2E-D679C950BA55}"/>
              </a:ext>
            </a:extLst>
          </p:cNvPr>
          <p:cNvGrpSpPr/>
          <p:nvPr/>
        </p:nvGrpSpPr>
        <p:grpSpPr>
          <a:xfrm>
            <a:off x="9731346" y="158058"/>
            <a:ext cx="2064651" cy="720000"/>
            <a:chOff x="9731346" y="158058"/>
            <a:chExt cx="2064651" cy="720000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8A5DE8E2-2F2D-48BB-B514-CD21C23299E3}"/>
                </a:ext>
              </a:extLst>
            </p:cNvPr>
            <p:cNvSpPr/>
            <p:nvPr/>
          </p:nvSpPr>
          <p:spPr>
            <a:xfrm>
              <a:off x="9731346" y="158058"/>
              <a:ext cx="2052000" cy="72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EF4A8BA5-C1DA-4074-976A-FD44A1722E6D}"/>
                </a:ext>
              </a:extLst>
            </p:cNvPr>
            <p:cNvSpPr txBox="1"/>
            <p:nvPr/>
          </p:nvSpPr>
          <p:spPr>
            <a:xfrm>
              <a:off x="10813409" y="709901"/>
              <a:ext cx="982588" cy="123111"/>
            </a:xfrm>
            <a:prstGeom prst="rect">
              <a:avLst/>
            </a:prstGeom>
            <a:noFill/>
          </p:spPr>
          <p:txBody>
            <a:bodyPr wrap="square" lIns="72000" tIns="0" rIns="72000" bIns="0" rtlCol="0" anchor="ctr" anchorCtr="0">
              <a:spAutoFit/>
            </a:bodyPr>
            <a:lstStyle/>
            <a:p>
              <a:pPr algn="r"/>
              <a:r>
                <a:rPr kumimoji="1"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保健所記入欄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2791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85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hosoya</dc:creator>
  <cp:lastModifiedBy>hosoya</cp:lastModifiedBy>
  <cp:revision>32</cp:revision>
  <cp:lastPrinted>2023-04-24T05:56:28Z</cp:lastPrinted>
  <dcterms:created xsi:type="dcterms:W3CDTF">2023-04-24T02:29:02Z</dcterms:created>
  <dcterms:modified xsi:type="dcterms:W3CDTF">2023-04-26T01:39:38Z</dcterms:modified>
</cp:coreProperties>
</file>